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3" r:id="rId6"/>
    <p:sldId id="264" r:id="rId7"/>
    <p:sldId id="265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-691" y="-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9879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7983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99690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793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51898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4774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273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95595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516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1456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877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DCBEE-9E2D-4DF7-80BA-ED5EADAE3757}" type="datetimeFigureOut">
              <a:rPr lang="ru-RU" smtClean="0"/>
              <a:pPr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E0A255-DB6F-437E-8889-C4F8D08D533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05863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bible.ru/eph-6.1-4/" TargetMode="External"/><Relationship Id="rId2" Type="http://schemas.openxmlformats.org/officeDocument/2006/relationships/hyperlink" Target="https://bible.ru/eph-5.25-33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zbyka.ru/perfekcioniz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e.ru/jhn-13.34-35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e.ru/1jn-4.16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bible.ru/1co-13.4-8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Доброго вечера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75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405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/>
              <a:t>Послание к </a:t>
            </a:r>
            <a:r>
              <a:rPr lang="ru-RU" sz="4000" b="1" dirty="0" err="1" smtClean="0"/>
              <a:t>Ефесянам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9176"/>
            <a:ext cx="10515600" cy="5495924"/>
          </a:xfrm>
        </p:spPr>
        <p:txBody>
          <a:bodyPr>
            <a:normAutofit fontScale="70000" lnSpcReduction="20000"/>
          </a:bodyPr>
          <a:lstStyle/>
          <a:p>
            <a:r>
              <a:rPr lang="ru-RU" sz="3400" baseline="30000" dirty="0" smtClean="0"/>
              <a:t>25</a:t>
            </a:r>
            <a:r>
              <a:rPr lang="ru-RU" sz="3400" dirty="0" smtClean="0"/>
              <a:t> Мужья, любите своих жен, как и Христос возлюбил Церковь и предал Себя за нее, </a:t>
            </a:r>
            <a:r>
              <a:rPr lang="ru-RU" sz="3400" baseline="30000" dirty="0" smtClean="0"/>
              <a:t>26</a:t>
            </a:r>
            <a:r>
              <a:rPr lang="ru-RU" sz="3400" dirty="0" smtClean="0"/>
              <a:t> чтобы освятить ее, очистив банею водною, посредством слова; </a:t>
            </a:r>
            <a:r>
              <a:rPr lang="ru-RU" sz="3400" baseline="30000" dirty="0" smtClean="0"/>
              <a:t>27</a:t>
            </a:r>
            <a:r>
              <a:rPr lang="ru-RU" sz="3400" dirty="0" smtClean="0"/>
              <a:t> чтобы представить ее Себе славною Церковью, не имеющею пятна, или порока, или чего‐либо подобного, но дабы она была свята и непорочна. </a:t>
            </a:r>
            <a:r>
              <a:rPr lang="ru-RU" sz="3400" baseline="30000" dirty="0" smtClean="0"/>
              <a:t>28</a:t>
            </a:r>
            <a:r>
              <a:rPr lang="ru-RU" sz="3400" dirty="0" smtClean="0"/>
              <a:t> Так должны мужья любить своих жен, как свои тела: любящий свою жену любит самого себя. </a:t>
            </a:r>
            <a:r>
              <a:rPr lang="ru-RU" sz="3400" baseline="30000" dirty="0" smtClean="0"/>
              <a:t>29</a:t>
            </a:r>
            <a:r>
              <a:rPr lang="ru-RU" sz="3400" dirty="0" smtClean="0"/>
              <a:t> Ибо никто никогда не имел ненависти к своей плоти, но питает и греет ее, как и Господь Церковь, </a:t>
            </a:r>
            <a:r>
              <a:rPr lang="ru-RU" sz="3400" baseline="30000" dirty="0" smtClean="0"/>
              <a:t>30</a:t>
            </a:r>
            <a:r>
              <a:rPr lang="ru-RU" sz="3400" dirty="0" smtClean="0"/>
              <a:t> потому что мы члены Тела Его, от плоти Его и от костей Его. </a:t>
            </a:r>
            <a:r>
              <a:rPr lang="ru-RU" sz="3400" baseline="30000" dirty="0" smtClean="0"/>
              <a:t>31</a:t>
            </a:r>
            <a:r>
              <a:rPr lang="ru-RU" sz="3400" dirty="0" smtClean="0"/>
              <a:t> Посему оставит человек отца своего и мать и прилепится к жене своей, и будут двое одна плоть. </a:t>
            </a:r>
            <a:r>
              <a:rPr lang="ru-RU" sz="3400" baseline="30000" dirty="0" smtClean="0"/>
              <a:t>32</a:t>
            </a:r>
            <a:r>
              <a:rPr lang="ru-RU" sz="3400" dirty="0" smtClean="0"/>
              <a:t> Тайна сия велика; я говорю по отношению ко Христу и к Церкви. </a:t>
            </a:r>
            <a:r>
              <a:rPr lang="ru-RU" sz="3400" baseline="30000" dirty="0" smtClean="0"/>
              <a:t>33</a:t>
            </a:r>
            <a:r>
              <a:rPr lang="ru-RU" sz="3400" dirty="0" smtClean="0"/>
              <a:t> Так каждый из вас да любит свою жену, как самого себя; а жена да боится своего мужа.</a:t>
            </a:r>
          </a:p>
          <a:p>
            <a:r>
              <a:rPr lang="ru-RU" sz="3400" dirty="0" err="1" smtClean="0">
                <a:hlinkClick r:id="rId2"/>
              </a:rPr>
              <a:t>Ефесянам</a:t>
            </a:r>
            <a:r>
              <a:rPr lang="ru-RU" sz="3400" dirty="0" smtClean="0">
                <a:hlinkClick r:id="rId2"/>
              </a:rPr>
              <a:t> 5:25-33</a:t>
            </a:r>
            <a:endParaRPr lang="ru-RU" sz="3400" dirty="0" smtClean="0"/>
          </a:p>
          <a:p>
            <a:r>
              <a:rPr lang="ru-RU" sz="3400" baseline="30000" dirty="0" smtClean="0"/>
              <a:t>1</a:t>
            </a:r>
            <a:r>
              <a:rPr lang="ru-RU" sz="3400" dirty="0" smtClean="0"/>
              <a:t> Дети, повинуйтесь своим родителям в Господе, ибо сего </a:t>
            </a:r>
            <a:r>
              <a:rPr lang="ru-RU" sz="3400" i="1" dirty="0" smtClean="0"/>
              <a:t>требует</a:t>
            </a:r>
            <a:r>
              <a:rPr lang="ru-RU" sz="3400" dirty="0" smtClean="0"/>
              <a:t> справедливость. </a:t>
            </a:r>
            <a:r>
              <a:rPr lang="ru-RU" sz="3400" baseline="30000" dirty="0" smtClean="0"/>
              <a:t>2</a:t>
            </a:r>
            <a:r>
              <a:rPr lang="ru-RU" sz="3400" dirty="0" smtClean="0"/>
              <a:t> «Почитай отца твоего и мать» — это первая заповедь с обетованием: </a:t>
            </a:r>
            <a:r>
              <a:rPr lang="ru-RU" sz="3400" baseline="30000" dirty="0" smtClean="0"/>
              <a:t>3</a:t>
            </a:r>
            <a:r>
              <a:rPr lang="ru-RU" sz="3400" dirty="0" smtClean="0"/>
              <a:t> «да будет тебе благо, и будешь </a:t>
            </a:r>
            <a:r>
              <a:rPr lang="ru-RU" sz="3400" dirty="0" err="1" smtClean="0"/>
              <a:t>долголетен</a:t>
            </a:r>
            <a:r>
              <a:rPr lang="ru-RU" sz="3400" dirty="0" smtClean="0"/>
              <a:t> на земле». </a:t>
            </a:r>
          </a:p>
          <a:p>
            <a:r>
              <a:rPr lang="ru-RU" sz="3400" baseline="30000" dirty="0" smtClean="0"/>
              <a:t>4</a:t>
            </a:r>
            <a:r>
              <a:rPr lang="ru-RU" sz="3400" dirty="0" smtClean="0"/>
              <a:t> И вы, отцы, не раздражайте детей ваших, но воспитывайте их в учении и наставлении Господнем.</a:t>
            </a:r>
          </a:p>
          <a:p>
            <a:r>
              <a:rPr lang="ru-RU" sz="3400" dirty="0" err="1" smtClean="0">
                <a:hlinkClick r:id="rId3"/>
              </a:rPr>
              <a:t>Ефесянам</a:t>
            </a:r>
            <a:r>
              <a:rPr lang="ru-RU" sz="3400" dirty="0" smtClean="0">
                <a:hlinkClick r:id="rId3"/>
              </a:rPr>
              <a:t> 6:1-4</a:t>
            </a:r>
            <a:endParaRPr lang="ru-RU" sz="34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6150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9800"/>
          </a:xfrm>
        </p:spPr>
        <p:txBody>
          <a:bodyPr/>
          <a:lstStyle/>
          <a:p>
            <a:pPr algn="ctr"/>
            <a:r>
              <a:rPr lang="ru-RU" dirty="0" smtClean="0"/>
              <a:t>Мифы современного воспитания: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04926"/>
            <a:ext cx="10515600" cy="4872037"/>
          </a:xfrm>
        </p:spPr>
        <p:txBody>
          <a:bodyPr/>
          <a:lstStyle/>
          <a:p>
            <a:r>
              <a:rPr lang="ru-RU" dirty="0" smtClean="0"/>
              <a:t>Ребенок должен знать правду</a:t>
            </a:r>
          </a:p>
          <a:p>
            <a:r>
              <a:rPr lang="ru-RU" dirty="0" smtClean="0"/>
              <a:t>Нельзя давить на ребенка!</a:t>
            </a:r>
          </a:p>
          <a:p>
            <a:r>
              <a:rPr lang="ru-RU" dirty="0" smtClean="0"/>
              <a:t>Мы – друзья</a:t>
            </a:r>
          </a:p>
          <a:p>
            <a:r>
              <a:rPr lang="ru-RU" dirty="0" smtClean="0"/>
              <a:t>У нас партнерские отношения</a:t>
            </a:r>
          </a:p>
          <a:p>
            <a:r>
              <a:rPr lang="ru-RU" dirty="0" smtClean="0"/>
              <a:t>Ему это в жизни не пригодится. (Не заинтересовал учитель). Он родился таким, он не хочет.</a:t>
            </a:r>
          </a:p>
          <a:p>
            <a:r>
              <a:rPr lang="ru-RU" dirty="0" smtClean="0"/>
              <a:t>Требование от ребенка только оценок</a:t>
            </a:r>
          </a:p>
          <a:p>
            <a:r>
              <a:rPr lang="ru-RU" dirty="0" smtClean="0"/>
              <a:t>У меня этого не было, а я ребенку дам лучшее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50409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Истина: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1) </a:t>
            </a:r>
            <a:r>
              <a:rPr lang="ru-RU" b="1" u="sng" dirty="0"/>
              <a:t>Иер.10:10</a:t>
            </a:r>
            <a:r>
              <a:rPr lang="ru-RU" dirty="0"/>
              <a:t> </a:t>
            </a:r>
            <a:r>
              <a:rPr lang="ru-RU" b="1" dirty="0"/>
              <a:t> «А ГОСПОДЬ БОГ ЕСТЬ ИСТИНА; Он есть Бог </a:t>
            </a:r>
            <a:r>
              <a:rPr lang="ru-RU" b="1" dirty="0" err="1"/>
              <a:t>живый</a:t>
            </a:r>
            <a:r>
              <a:rPr lang="ru-RU" b="1" dirty="0"/>
              <a:t> и Царь вечный. От гнева Его дрожит земля, и народы не могут выдержать негодования Его».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2) </a:t>
            </a:r>
            <a:r>
              <a:rPr lang="ru-RU" b="1" u="sng" dirty="0"/>
              <a:t>Иоан.14:6</a:t>
            </a:r>
            <a:r>
              <a:rPr lang="ru-RU" b="1" dirty="0"/>
              <a:t>  «ИИСУС СКАЗАЛ ЕМУ: Я ЕСМЬ ПУТЬ И ИСТИНА И ЖИЗНЬ; никто не приходит к Отцу, как только через Меня».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89581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Грех – что это?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Погрешность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528" y="1579418"/>
            <a:ext cx="7917472" cy="4678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5958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Состояние первородного греха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6822" y="1282262"/>
            <a:ext cx="6352878" cy="5438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6409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pPr algn="ctr"/>
            <a:r>
              <a:rPr lang="ru-RU" dirty="0" smtClean="0"/>
              <a:t>Первопричина всех грехов?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4852988"/>
          </a:xfrm>
        </p:spPr>
        <p:txBody>
          <a:bodyPr/>
          <a:lstStyle/>
          <a:p>
            <a:r>
              <a:rPr lang="ru-RU" dirty="0" smtClean="0"/>
              <a:t>Гордость - </a:t>
            </a:r>
            <a:r>
              <a:rPr lang="ru-RU" dirty="0"/>
              <a:t>положительно окрашенная эмоция, отражающая положительную самооценку; наличие самоуважения, чувства собственного </a:t>
            </a:r>
            <a:r>
              <a:rPr lang="ru-RU" dirty="0" smtClean="0"/>
              <a:t>достоинства</a:t>
            </a:r>
          </a:p>
          <a:p>
            <a:endParaRPr lang="ru-RU" dirty="0"/>
          </a:p>
          <a:p>
            <a:r>
              <a:rPr lang="ru-RU" dirty="0" err="1" smtClean="0"/>
              <a:t>Го́рдость</a:t>
            </a:r>
            <a:r>
              <a:rPr lang="ru-RU" dirty="0" smtClean="0"/>
              <a:t> – грех; наиглавнейшая греховная страсть, выражающаяся, по слову св. Иоанна </a:t>
            </a:r>
            <a:r>
              <a:rPr lang="ru-RU" dirty="0" err="1" smtClean="0"/>
              <a:t>Лествичника</a:t>
            </a:r>
            <a:r>
              <a:rPr lang="ru-RU" dirty="0" smtClean="0"/>
              <a:t>, в отвержении Бога и презрении людей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891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2545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Главные признаки гордости и тщеславия: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53301859"/>
              </p:ext>
            </p:extLst>
          </p:nvPr>
        </p:nvGraphicFramePr>
        <p:xfrm>
          <a:off x="838200" y="714375"/>
          <a:ext cx="10515600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783134973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1765667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обидчивость</a:t>
                      </a:r>
                    </a:p>
                    <a:p>
                      <a:r>
                        <a:rPr lang="ru-RU" dirty="0" smtClean="0"/>
                        <a:t>гневливость</a:t>
                      </a:r>
                    </a:p>
                    <a:p>
                      <a:r>
                        <a:rPr lang="ru-RU" dirty="0" smtClean="0"/>
                        <a:t>осуждение, невысокое мнение об окружающих</a:t>
                      </a:r>
                    </a:p>
                    <a:p>
                      <a:r>
                        <a:rPr lang="ru-RU" dirty="0" smtClean="0"/>
                        <a:t>навязывание своей воли, стремление к спорам, самонадеянность</a:t>
                      </a:r>
                    </a:p>
                    <a:p>
                      <a:r>
                        <a:rPr lang="ru-RU" dirty="0" smtClean="0"/>
                        <a:t>любовь давать советы, вмешиваться в чужие дела</a:t>
                      </a:r>
                    </a:p>
                    <a:p>
                      <a:r>
                        <a:rPr lang="ru-RU" dirty="0" smtClean="0"/>
                        <a:t>печаль от малейших неуспехов, несбывшихся планов</a:t>
                      </a:r>
                    </a:p>
                    <a:p>
                      <a:r>
                        <a:rPr lang="ru-RU" dirty="0" smtClean="0"/>
                        <a:t>зависть</a:t>
                      </a:r>
                    </a:p>
                    <a:p>
                      <a:r>
                        <a:rPr lang="ru-RU" dirty="0" smtClean="0"/>
                        <a:t>мнительность</a:t>
                      </a:r>
                    </a:p>
                    <a:p>
                      <a:r>
                        <a:rPr lang="ru-RU" dirty="0" smtClean="0"/>
                        <a:t>мстительность</a:t>
                      </a:r>
                    </a:p>
                    <a:p>
                      <a:r>
                        <a:rPr lang="ru-RU" dirty="0" err="1" smtClean="0">
                          <a:hlinkClick r:id="rId2"/>
                        </a:rPr>
                        <a:t>перфекционизм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стремление браться за всё, во всё вмешиваться</a:t>
                      </a:r>
                    </a:p>
                    <a:p>
                      <a:r>
                        <a:rPr lang="ru-RU" dirty="0" smtClean="0"/>
                        <a:t>нежелание слушать и принимать увещевания, обличения и советы</a:t>
                      </a:r>
                    </a:p>
                    <a:p>
                      <a:r>
                        <a:rPr lang="ru-RU" dirty="0" smtClean="0"/>
                        <a:t>болезненное переживание критики</a:t>
                      </a:r>
                    </a:p>
                    <a:p>
                      <a:r>
                        <a:rPr lang="ru-RU" dirty="0" smtClean="0"/>
                        <a:t>самооправдание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потребительское отношение к Богу, Церкви и людям</a:t>
                      </a:r>
                    </a:p>
                    <a:p>
                      <a:r>
                        <a:rPr lang="ru-RU" dirty="0" smtClean="0"/>
                        <a:t>искажение Учения Церкви, опора исключительно на свой разум </a:t>
                      </a:r>
                    </a:p>
                    <a:p>
                      <a:r>
                        <a:rPr lang="ru-RU" dirty="0" smtClean="0"/>
                        <a:t>искание похвал</a:t>
                      </a:r>
                    </a:p>
                    <a:p>
                      <a:r>
                        <a:rPr lang="ru-RU" dirty="0" smtClean="0"/>
                        <a:t>отсутствие авторитетов, надменность</a:t>
                      </a:r>
                    </a:p>
                    <a:p>
                      <a:r>
                        <a:rPr lang="ru-RU" dirty="0" smtClean="0"/>
                        <a:t>неумеренность в желаниях</a:t>
                      </a:r>
                    </a:p>
                    <a:p>
                      <a:r>
                        <a:rPr lang="ru-RU" dirty="0" smtClean="0"/>
                        <a:t>стремление много и подробно рассказывать о себе</a:t>
                      </a:r>
                    </a:p>
                    <a:p>
                      <a:r>
                        <a:rPr lang="ru-RU" dirty="0" smtClean="0"/>
                        <a:t>стремление казаться оригинальным, удивлять, острить</a:t>
                      </a:r>
                    </a:p>
                    <a:p>
                      <a:r>
                        <a:rPr lang="ru-RU" dirty="0" smtClean="0"/>
                        <a:t>жажда интереса к своей персоне от других</a:t>
                      </a:r>
                    </a:p>
                    <a:p>
                      <a:r>
                        <a:rPr lang="ru-RU" dirty="0" smtClean="0"/>
                        <a:t>старание пройти вне очереди, получить лучшее</a:t>
                      </a:r>
                    </a:p>
                    <a:p>
                      <a:r>
                        <a:rPr lang="ru-RU" dirty="0" smtClean="0"/>
                        <a:t>перекладывание ответственности за свои страдания на других</a:t>
                      </a:r>
                    </a:p>
                    <a:p>
                      <a:r>
                        <a:rPr lang="ru-RU" dirty="0" smtClean="0"/>
                        <a:t>трудность самому попросить прощения и простить кого-либо</a:t>
                      </a:r>
                    </a:p>
                    <a:p>
                      <a:r>
                        <a:rPr lang="ru-RU" dirty="0" smtClean="0"/>
                        <a:t>стремление к непомерным подвигам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03943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7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35025"/>
          </a:xfrm>
        </p:spPr>
        <p:txBody>
          <a:bodyPr/>
          <a:lstStyle/>
          <a:p>
            <a:pPr algn="ctr"/>
            <a:r>
              <a:rPr lang="ru-RU" dirty="0" smtClean="0"/>
              <a:t>Христос: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23975"/>
            <a:ext cx="10515600" cy="4852988"/>
          </a:xfrm>
        </p:spPr>
        <p:txBody>
          <a:bodyPr>
            <a:normAutofit/>
          </a:bodyPr>
          <a:lstStyle/>
          <a:p>
            <a:r>
              <a:rPr lang="ru-RU" sz="3200" baseline="30000" dirty="0" smtClean="0"/>
              <a:t>34</a:t>
            </a:r>
            <a:r>
              <a:rPr lang="ru-RU" sz="3200" dirty="0" smtClean="0"/>
              <a:t> Заповедь новую даю вам, да любите друг друга; как Я возлюбил вас, </a:t>
            </a:r>
            <a:r>
              <a:rPr lang="ru-RU" sz="3200" i="1" dirty="0" smtClean="0"/>
              <a:t>так</a:t>
            </a:r>
            <a:r>
              <a:rPr lang="ru-RU" sz="3200" dirty="0" smtClean="0"/>
              <a:t> и вы да любите друг друга. </a:t>
            </a:r>
            <a:r>
              <a:rPr lang="ru-RU" sz="3200" baseline="30000" dirty="0" smtClean="0"/>
              <a:t>35</a:t>
            </a:r>
            <a:r>
              <a:rPr lang="ru-RU" sz="3200" dirty="0" smtClean="0"/>
              <a:t> По тому </a:t>
            </a:r>
            <a:r>
              <a:rPr lang="ru-RU" sz="3200" dirty="0" err="1" smtClean="0"/>
              <a:t>узна́ют</a:t>
            </a:r>
            <a:r>
              <a:rPr lang="ru-RU" sz="3200" dirty="0" smtClean="0"/>
              <a:t> все, что вы Мои ученики, если будете иметь любовь между собою.</a:t>
            </a:r>
          </a:p>
          <a:p>
            <a:r>
              <a:rPr lang="ru-RU" sz="3200" dirty="0" smtClean="0">
                <a:hlinkClick r:id="rId2"/>
              </a:rPr>
              <a:t>Иоанна 13:34-35</a:t>
            </a:r>
            <a:endParaRPr lang="ru-RU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103698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hlinkClick r:id="rId2"/>
              </a:rPr>
              <a:t>1 Иоанна 4:16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aseline="30000" dirty="0" smtClean="0"/>
              <a:t>16</a:t>
            </a:r>
            <a:r>
              <a:rPr lang="ru-RU" dirty="0" smtClean="0"/>
              <a:t> И мы познали любовь, которую имеет к нам Бог, и уверовали в нее. </a:t>
            </a:r>
          </a:p>
          <a:p>
            <a:r>
              <a:rPr lang="ru-RU" dirty="0" smtClean="0"/>
              <a:t>Бог есть любовь, и пребывающий в любви пребывает в Боге, и Бог в нем.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7974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112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hlinkClick r:id="rId2"/>
              </a:rPr>
              <a:t>1 Коринфянам 13:4-8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/>
          <a:lstStyle/>
          <a:p>
            <a:r>
              <a:rPr lang="ru-RU" baseline="30000" dirty="0" smtClean="0"/>
              <a:t>4</a:t>
            </a:r>
            <a:r>
              <a:rPr lang="ru-RU" dirty="0" smtClean="0"/>
              <a:t> Любовь </a:t>
            </a:r>
            <a:r>
              <a:rPr lang="ru-RU" dirty="0" err="1" smtClean="0"/>
              <a:t>долготерпит</a:t>
            </a:r>
            <a:r>
              <a:rPr lang="ru-RU" dirty="0" smtClean="0"/>
              <a:t>, </a:t>
            </a:r>
            <a:r>
              <a:rPr lang="ru-RU" b="1" dirty="0" smtClean="0"/>
              <a:t>милосердствует</a:t>
            </a:r>
            <a:r>
              <a:rPr lang="ru-RU" dirty="0" smtClean="0"/>
              <a:t>, любовь не завидует, </a:t>
            </a:r>
            <a:r>
              <a:rPr lang="ru-RU" b="1" dirty="0" smtClean="0"/>
              <a:t>любовь не превозносится</a:t>
            </a:r>
            <a:r>
              <a:rPr lang="ru-RU" dirty="0" smtClean="0"/>
              <a:t>, не гордится, </a:t>
            </a:r>
            <a:r>
              <a:rPr lang="ru-RU" baseline="30000" dirty="0" smtClean="0"/>
              <a:t>5</a:t>
            </a:r>
            <a:r>
              <a:rPr lang="ru-RU" dirty="0" smtClean="0"/>
              <a:t> </a:t>
            </a:r>
            <a:r>
              <a:rPr lang="ru-RU" b="1" dirty="0" smtClean="0"/>
              <a:t>не бесчинствует</a:t>
            </a:r>
            <a:r>
              <a:rPr lang="ru-RU" dirty="0" smtClean="0"/>
              <a:t>, не ищет своего, </a:t>
            </a:r>
            <a:r>
              <a:rPr lang="ru-RU" b="1" dirty="0" smtClean="0"/>
              <a:t>не раздражается</a:t>
            </a:r>
            <a:r>
              <a:rPr lang="ru-RU" dirty="0" smtClean="0"/>
              <a:t>, не мыслит зла, </a:t>
            </a:r>
            <a:r>
              <a:rPr lang="ru-RU" baseline="30000" dirty="0" smtClean="0"/>
              <a:t>6</a:t>
            </a:r>
            <a:r>
              <a:rPr lang="ru-RU" dirty="0" smtClean="0"/>
              <a:t> </a:t>
            </a:r>
            <a:r>
              <a:rPr lang="ru-RU" b="1" dirty="0" smtClean="0"/>
              <a:t>не радуется неправде</a:t>
            </a:r>
            <a:r>
              <a:rPr lang="ru-RU" dirty="0" smtClean="0"/>
              <a:t>, а </a:t>
            </a:r>
            <a:r>
              <a:rPr lang="ru-RU" dirty="0" err="1" smtClean="0"/>
              <a:t>сорадуется</a:t>
            </a:r>
            <a:r>
              <a:rPr lang="ru-RU" dirty="0" smtClean="0"/>
              <a:t> истине; </a:t>
            </a:r>
            <a:r>
              <a:rPr lang="ru-RU" baseline="30000" dirty="0" smtClean="0"/>
              <a:t>7</a:t>
            </a:r>
            <a:r>
              <a:rPr lang="ru-RU" dirty="0" smtClean="0"/>
              <a:t> </a:t>
            </a:r>
            <a:r>
              <a:rPr lang="ru-RU" b="1" dirty="0" smtClean="0"/>
              <a:t>все покрывает</a:t>
            </a:r>
            <a:r>
              <a:rPr lang="ru-RU" dirty="0" smtClean="0"/>
              <a:t>, всему верит, </a:t>
            </a:r>
            <a:r>
              <a:rPr lang="ru-RU" b="1" dirty="0" smtClean="0"/>
              <a:t>всего надеется</a:t>
            </a:r>
            <a:r>
              <a:rPr lang="ru-RU" dirty="0" smtClean="0"/>
              <a:t>, все переносит. </a:t>
            </a:r>
          </a:p>
          <a:p>
            <a:r>
              <a:rPr lang="ru-RU" baseline="30000" dirty="0" smtClean="0"/>
              <a:t>8</a:t>
            </a:r>
            <a:r>
              <a:rPr lang="ru-RU" dirty="0" smtClean="0"/>
              <a:t> Любовь никогда не перестает, хотя и пророчества прекратятся, и языки умолкнут, и знание упразднится.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609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267</Words>
  <Application>Microsoft Office PowerPoint</Application>
  <PresentationFormat>Произвольный</PresentationFormat>
  <Paragraphs>60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Доброго вечера</vt:lpstr>
      <vt:lpstr>Истина:</vt:lpstr>
      <vt:lpstr>Грех – что это?</vt:lpstr>
      <vt:lpstr>Состояние первородного греха</vt:lpstr>
      <vt:lpstr>Первопричина всех грехов?</vt:lpstr>
      <vt:lpstr>Главные признаки гордости и тщеславия: </vt:lpstr>
      <vt:lpstr>Христос:</vt:lpstr>
      <vt:lpstr>1 Иоанна 4:16 </vt:lpstr>
      <vt:lpstr>1 Коринфянам 13:4-8 </vt:lpstr>
      <vt:lpstr>Послание к Ефесянам</vt:lpstr>
      <vt:lpstr>Мифы современного воспитания: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Доброго вечера</dc:title>
  <dc:creator>Директор</dc:creator>
  <cp:lastModifiedBy>Nina shevchenko</cp:lastModifiedBy>
  <cp:revision>9</cp:revision>
  <dcterms:created xsi:type="dcterms:W3CDTF">2022-02-25T07:59:49Z</dcterms:created>
  <dcterms:modified xsi:type="dcterms:W3CDTF">2022-03-27T11:04:53Z</dcterms:modified>
</cp:coreProperties>
</file>